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8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654F96-9294-4C5E-BFE6-B3EB5A4575A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654F96-9294-4C5E-BFE6-B3EB5A4575A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654F96-9294-4C5E-BFE6-B3EB5A4575A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654F96-9294-4C5E-BFE6-B3EB5A4575A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54F96-9294-4C5E-BFE6-B3EB5A4575A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654F96-9294-4C5E-BFE6-B3EB5A4575AA}" type="datetimeFigureOut">
              <a:rPr lang="en-US" smtClean="0"/>
              <a:t>6/1/2014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654F96-9294-4C5E-BFE6-B3EB5A4575AA}" type="datetimeFigureOut">
              <a:rPr lang="en-US" smtClean="0"/>
              <a:t>6/1/2014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654F96-9294-4C5E-BFE6-B3EB5A4575AA}" type="datetimeFigureOut">
              <a:rPr lang="en-US" smtClean="0"/>
              <a:t>6/1/2014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54F96-9294-4C5E-BFE6-B3EB5A4575AA}" type="datetimeFigureOut">
              <a:rPr lang="en-US" smtClean="0"/>
              <a:t>6/1/2014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54F96-9294-4C5E-BFE6-B3EB5A4575AA}" type="datetimeFigureOut">
              <a:rPr lang="en-US" smtClean="0"/>
              <a:t>6/1/2014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54F96-9294-4C5E-BFE6-B3EB5A4575AA}" type="datetimeFigureOut">
              <a:rPr lang="en-US" smtClean="0"/>
              <a:t>6/1/2014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76E40-0BAE-4007-A83C-1B9F52698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54F96-9294-4C5E-BFE6-B3EB5A4575AA}" type="datetimeFigureOut">
              <a:rPr lang="en-US" smtClean="0"/>
              <a:t>6/1/2014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76E40-0BAE-4007-A83C-1B9F52698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blehub.com/daniel/9-25.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blehub.com/daniel/9-27.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fontAlgn="t"/>
            <a:r>
              <a:rPr lang="en-US" sz="5300" dirty="0"/>
              <a:t>2 Timothy 3:16-17</a:t>
            </a:r>
            <a:r>
              <a:rPr lang="en-US" dirty="0"/>
              <a:t/>
            </a:r>
            <a:br>
              <a:rPr lang="en-US" dirty="0"/>
            </a:br>
            <a:r>
              <a:rPr lang="en-US" baseline="30000" dirty="0"/>
              <a:t>16 </a:t>
            </a:r>
            <a:r>
              <a:rPr lang="en-US" dirty="0"/>
              <a:t>All scripture is given by inspiration of God, and is profitable for doctrine, for reproof, for correction, for instruction in righteousness:</a:t>
            </a:r>
            <a:br>
              <a:rPr lang="en-US" dirty="0"/>
            </a:br>
            <a:r>
              <a:rPr lang="en-US" baseline="30000" dirty="0"/>
              <a:t>17 </a:t>
            </a:r>
            <a:r>
              <a:rPr lang="en-US" dirty="0"/>
              <a:t>That the man of God may be perfect, thoroughly furnished unto all good works</a:t>
            </a:r>
            <a:r>
              <a:rPr lang="en-US" dirty="0" smtClean="0"/>
              <a:t>.</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sz="2700" baseline="30000" dirty="0" smtClean="0"/>
              <a:t>	7 </a:t>
            </a:r>
            <a:r>
              <a:rPr lang="en-US" sz="2700" dirty="0" smtClean="0"/>
              <a:t>The law of the </a:t>
            </a:r>
            <a:r>
              <a:rPr lang="en-US" sz="2700" cap="small" dirty="0" smtClean="0"/>
              <a:t>Lord</a:t>
            </a:r>
            <a:r>
              <a:rPr lang="en-US" sz="2700" dirty="0" smtClean="0"/>
              <a:t> is perfect,    refreshing the soul.</a:t>
            </a:r>
            <a:br>
              <a:rPr lang="en-US" sz="2700" dirty="0" smtClean="0"/>
            </a:br>
            <a:r>
              <a:rPr lang="en-US" sz="2700" dirty="0" smtClean="0"/>
              <a:t>The statutes of the </a:t>
            </a:r>
            <a:r>
              <a:rPr lang="en-US" sz="2700" cap="small" dirty="0" smtClean="0"/>
              <a:t>Lord</a:t>
            </a:r>
            <a:r>
              <a:rPr lang="en-US" sz="2700" dirty="0" smtClean="0"/>
              <a:t> are trustworthy,</a:t>
            </a:r>
            <a:br>
              <a:rPr lang="en-US" sz="2700" dirty="0" smtClean="0"/>
            </a:br>
            <a:r>
              <a:rPr lang="en-US" sz="2700" dirty="0" smtClean="0"/>
              <a:t>    making wise the simple.</a:t>
            </a:r>
            <a:br>
              <a:rPr lang="en-US" sz="2700" dirty="0" smtClean="0"/>
            </a:br>
            <a:r>
              <a:rPr lang="en-US" sz="2700" baseline="30000" dirty="0" smtClean="0"/>
              <a:t>8 </a:t>
            </a:r>
            <a:r>
              <a:rPr lang="en-US" sz="2700" dirty="0" smtClean="0"/>
              <a:t>The precepts of the </a:t>
            </a:r>
            <a:r>
              <a:rPr lang="en-US" sz="2700" cap="small" dirty="0" smtClean="0"/>
              <a:t>Lord</a:t>
            </a:r>
            <a:r>
              <a:rPr lang="en-US" sz="2700" dirty="0" smtClean="0"/>
              <a:t> are right,</a:t>
            </a:r>
            <a:br>
              <a:rPr lang="en-US" sz="2700" dirty="0" smtClean="0"/>
            </a:br>
            <a:r>
              <a:rPr lang="en-US" sz="2700" dirty="0" smtClean="0"/>
              <a:t>    giving joy to the heart.</a:t>
            </a:r>
            <a:br>
              <a:rPr lang="en-US" sz="2700" dirty="0" smtClean="0"/>
            </a:br>
            <a:r>
              <a:rPr lang="en-US" sz="2700" dirty="0" smtClean="0"/>
              <a:t>The commands of the </a:t>
            </a:r>
            <a:r>
              <a:rPr lang="en-US" sz="2700" cap="small" dirty="0" smtClean="0"/>
              <a:t>Lord</a:t>
            </a:r>
            <a:r>
              <a:rPr lang="en-US" sz="2700" dirty="0" smtClean="0"/>
              <a:t> are radiant,</a:t>
            </a:r>
            <a:br>
              <a:rPr lang="en-US" sz="2700" dirty="0" smtClean="0"/>
            </a:br>
            <a:r>
              <a:rPr lang="en-US" sz="2700" dirty="0" smtClean="0"/>
              <a:t>    giving light to the eyes.</a:t>
            </a:r>
            <a:br>
              <a:rPr lang="en-US" sz="2700" dirty="0" smtClean="0"/>
            </a:br>
            <a:r>
              <a:rPr lang="en-US" sz="2700" baseline="30000" dirty="0" smtClean="0"/>
              <a:t>9 </a:t>
            </a:r>
            <a:r>
              <a:rPr lang="en-US" sz="2700" dirty="0" smtClean="0"/>
              <a:t>The fear of the </a:t>
            </a:r>
            <a:r>
              <a:rPr lang="en-US" sz="2700" cap="small" dirty="0" smtClean="0"/>
              <a:t>Lord</a:t>
            </a:r>
            <a:r>
              <a:rPr lang="en-US" sz="2700" dirty="0" smtClean="0"/>
              <a:t> is pure,</a:t>
            </a:r>
            <a:br>
              <a:rPr lang="en-US" sz="2700" dirty="0" smtClean="0"/>
            </a:br>
            <a:r>
              <a:rPr lang="en-US" sz="2700" dirty="0" smtClean="0"/>
              <a:t>    enduring forever.</a:t>
            </a:r>
            <a:br>
              <a:rPr lang="en-US" sz="2700" dirty="0" smtClean="0"/>
            </a:br>
            <a:r>
              <a:rPr lang="en-US" sz="2700" dirty="0" smtClean="0"/>
              <a:t>The decrees of the </a:t>
            </a:r>
            <a:r>
              <a:rPr lang="en-US" sz="2700" cap="small" dirty="0" smtClean="0"/>
              <a:t>Lord</a:t>
            </a:r>
            <a:r>
              <a:rPr lang="en-US" sz="2700" dirty="0" smtClean="0"/>
              <a:t> are firm,</a:t>
            </a:r>
            <a:br>
              <a:rPr lang="en-US" sz="2700" dirty="0" smtClean="0"/>
            </a:br>
            <a:r>
              <a:rPr lang="en-US" sz="2700" dirty="0" smtClean="0"/>
              <a:t>    and all of them are righteous.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096000"/>
          </a:xfrm>
        </p:spPr>
        <p:txBody>
          <a:bodyPr>
            <a:normAutofit fontScale="85000" lnSpcReduction="20000"/>
          </a:bodyPr>
          <a:lstStyle/>
          <a:p>
            <a:pPr>
              <a:buNone/>
            </a:pPr>
            <a:r>
              <a:rPr lang="en-US" baseline="30000" dirty="0" smtClean="0"/>
              <a:t>	10 </a:t>
            </a:r>
            <a:r>
              <a:rPr lang="en-US" dirty="0" smtClean="0"/>
              <a:t>They are more precious than gold,</a:t>
            </a:r>
            <a:br>
              <a:rPr lang="en-US" dirty="0" smtClean="0"/>
            </a:br>
            <a:r>
              <a:rPr lang="en-US" dirty="0" smtClean="0"/>
              <a:t>    than much pure gold;</a:t>
            </a:r>
            <a:br>
              <a:rPr lang="en-US" dirty="0" smtClean="0"/>
            </a:br>
            <a:r>
              <a:rPr lang="en-US" dirty="0" smtClean="0"/>
              <a:t>they are sweeter than honey,</a:t>
            </a:r>
            <a:br>
              <a:rPr lang="en-US" dirty="0" smtClean="0"/>
            </a:br>
            <a:r>
              <a:rPr lang="en-US" dirty="0" smtClean="0"/>
              <a:t>    than honey from the honeycomb.</a:t>
            </a:r>
            <a:br>
              <a:rPr lang="en-US" dirty="0" smtClean="0"/>
            </a:br>
            <a:r>
              <a:rPr lang="en-US" baseline="30000" dirty="0" smtClean="0"/>
              <a:t>11 </a:t>
            </a:r>
            <a:r>
              <a:rPr lang="en-US" dirty="0" smtClean="0"/>
              <a:t>By them your servant is warned;</a:t>
            </a:r>
            <a:br>
              <a:rPr lang="en-US" dirty="0" smtClean="0"/>
            </a:br>
            <a:r>
              <a:rPr lang="en-US" dirty="0" smtClean="0"/>
              <a:t>    in keeping them there is great reward.</a:t>
            </a:r>
            <a:br>
              <a:rPr lang="en-US" dirty="0" smtClean="0"/>
            </a:br>
            <a:r>
              <a:rPr lang="en-US" baseline="30000" dirty="0" smtClean="0"/>
              <a:t>12 </a:t>
            </a:r>
            <a:r>
              <a:rPr lang="en-US" dirty="0" smtClean="0"/>
              <a:t>But who can discern their own errors?</a:t>
            </a:r>
            <a:br>
              <a:rPr lang="en-US" dirty="0" smtClean="0"/>
            </a:br>
            <a:r>
              <a:rPr lang="en-US" dirty="0" smtClean="0"/>
              <a:t>    Forgive my hidden faults.</a:t>
            </a:r>
            <a:br>
              <a:rPr lang="en-US" dirty="0" smtClean="0"/>
            </a:br>
            <a:r>
              <a:rPr lang="en-US" baseline="30000" dirty="0" smtClean="0"/>
              <a:t>13 </a:t>
            </a:r>
            <a:r>
              <a:rPr lang="en-US" dirty="0" smtClean="0"/>
              <a:t>Keep your servant also from willful sins;</a:t>
            </a:r>
            <a:br>
              <a:rPr lang="en-US" dirty="0" smtClean="0"/>
            </a:br>
            <a:r>
              <a:rPr lang="en-US" dirty="0" smtClean="0"/>
              <a:t>    may they not rule over me.</a:t>
            </a:r>
            <a:br>
              <a:rPr lang="en-US" dirty="0" smtClean="0"/>
            </a:br>
            <a:r>
              <a:rPr lang="en-US" dirty="0" smtClean="0"/>
              <a:t>Then I will be blameless,</a:t>
            </a:r>
            <a:br>
              <a:rPr lang="en-US" dirty="0" smtClean="0"/>
            </a:br>
            <a:r>
              <a:rPr lang="en-US" dirty="0" smtClean="0"/>
              <a:t>    innocent of great transgression.</a:t>
            </a:r>
          </a:p>
          <a:p>
            <a:pPr>
              <a:buNone/>
            </a:pPr>
            <a:r>
              <a:rPr lang="en-US" baseline="30000" dirty="0"/>
              <a:t>	</a:t>
            </a:r>
            <a:r>
              <a:rPr lang="en-US" baseline="30000" dirty="0" smtClean="0"/>
              <a:t>14 </a:t>
            </a:r>
            <a:r>
              <a:rPr lang="en-US" dirty="0" smtClean="0"/>
              <a:t>May these words of my mouth and this meditation of my heart</a:t>
            </a:r>
            <a:br>
              <a:rPr lang="en-US" dirty="0" smtClean="0"/>
            </a:br>
            <a:r>
              <a:rPr lang="en-US" dirty="0" smtClean="0"/>
              <a:t>    be pleasing in your sight,</a:t>
            </a:r>
            <a:br>
              <a:rPr lang="en-US" dirty="0" smtClean="0"/>
            </a:br>
            <a:r>
              <a:rPr lang="en-US" dirty="0" smtClean="0"/>
              <a:t>    </a:t>
            </a:r>
            <a:r>
              <a:rPr lang="en-US" cap="small" dirty="0" smtClean="0"/>
              <a:t>Lord</a:t>
            </a:r>
            <a:r>
              <a:rPr lang="en-US" dirty="0" smtClean="0"/>
              <a:t>, my Rock and my Redeemer.</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dirty="0" smtClean="0"/>
              <a:t>   Peter </a:t>
            </a:r>
            <a:r>
              <a:rPr lang="en-US" dirty="0"/>
              <a:t>Stoner, Professor of Science </a:t>
            </a:r>
            <a:r>
              <a:rPr lang="en-US" dirty="0" smtClean="0"/>
              <a:t>at Westmont</a:t>
            </a:r>
          </a:p>
          <a:p>
            <a:pPr>
              <a:buNone/>
            </a:pPr>
            <a:r>
              <a:rPr lang="en-US" dirty="0" smtClean="0"/>
              <a:t>College calculated the probability of one man</a:t>
            </a:r>
          </a:p>
          <a:p>
            <a:pPr>
              <a:buNone/>
            </a:pPr>
            <a:r>
              <a:rPr lang="en-US" dirty="0" smtClean="0"/>
              <a:t>fulfilling </a:t>
            </a:r>
            <a:r>
              <a:rPr lang="en-US" dirty="0"/>
              <a:t>by chance the major prophecies </a:t>
            </a:r>
            <a:r>
              <a:rPr lang="en-US" dirty="0" smtClean="0"/>
              <a:t>made</a:t>
            </a:r>
          </a:p>
          <a:p>
            <a:pPr>
              <a:buNone/>
            </a:pPr>
            <a:r>
              <a:rPr lang="en-US" dirty="0" smtClean="0"/>
              <a:t>concerning </a:t>
            </a:r>
            <a:r>
              <a:rPr lang="en-US" dirty="0"/>
              <a:t>the Messiah. After examining all </a:t>
            </a:r>
            <a:r>
              <a:rPr lang="en-US" dirty="0" smtClean="0"/>
              <a:t>the</a:t>
            </a:r>
          </a:p>
          <a:p>
            <a:pPr>
              <a:buNone/>
            </a:pPr>
            <a:r>
              <a:rPr lang="en-US" dirty="0" smtClean="0"/>
              <a:t>probabilities </a:t>
            </a:r>
            <a:r>
              <a:rPr lang="en-US" dirty="0"/>
              <a:t>carefully he estimated that </a:t>
            </a:r>
            <a:r>
              <a:rPr lang="en-US" dirty="0" smtClean="0"/>
              <a:t>the</a:t>
            </a:r>
          </a:p>
          <a:p>
            <a:pPr>
              <a:buNone/>
            </a:pPr>
            <a:r>
              <a:rPr lang="en-US" dirty="0" smtClean="0"/>
              <a:t>chance </a:t>
            </a:r>
            <a:r>
              <a:rPr lang="en-US" dirty="0"/>
              <a:t>of one man fulfilling all eight </a:t>
            </a:r>
            <a:r>
              <a:rPr lang="en-US" dirty="0" smtClean="0"/>
              <a:t>prophecies</a:t>
            </a:r>
          </a:p>
          <a:p>
            <a:pPr>
              <a:buNone/>
            </a:pPr>
            <a:r>
              <a:rPr lang="en-US" dirty="0" smtClean="0"/>
              <a:t>was </a:t>
            </a:r>
            <a:r>
              <a:rPr lang="en-US" dirty="0"/>
              <a:t>one in 10 to the power of 17. There </a:t>
            </a:r>
            <a:r>
              <a:rPr lang="en-US" dirty="0" smtClean="0"/>
              <a:t>are</a:t>
            </a:r>
          </a:p>
          <a:p>
            <a:pPr>
              <a:buNone/>
            </a:pPr>
            <a:r>
              <a:rPr lang="en-US" dirty="0" smtClean="0"/>
              <a:t>actually </a:t>
            </a:r>
            <a:r>
              <a:rPr lang="en-US" dirty="0"/>
              <a:t>48 major prophecies regarding </a:t>
            </a:r>
            <a:r>
              <a:rPr lang="en-US" dirty="0" smtClean="0"/>
              <a:t>Jesus</a:t>
            </a:r>
          </a:p>
          <a:p>
            <a:pPr>
              <a:buNone/>
            </a:pPr>
            <a:r>
              <a:rPr lang="en-US" dirty="0" smtClean="0"/>
              <a:t>Christ </a:t>
            </a:r>
            <a:r>
              <a:rPr lang="en-US" dirty="0"/>
              <a:t>but he just took the probability of 8. </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04800"/>
            <a:ext cx="8229600" cy="5745163"/>
          </a:xfrm>
        </p:spPr>
        <p:txBody>
          <a:bodyPr>
            <a:normAutofit fontScale="85000" lnSpcReduction="20000"/>
          </a:bodyPr>
          <a:lstStyle/>
          <a:p>
            <a:pPr fontAlgn="t">
              <a:buNone/>
            </a:pPr>
            <a:r>
              <a:rPr lang="en-US" dirty="0"/>
              <a:t>Peter Stoner wrote his evidence in the book Science Speaks which was evaluated and endorsed by the American Science Affiliation as being accurate. To illustrate how large the number 10 to the power of 17 is he wrote the following:</a:t>
            </a:r>
            <a:br>
              <a:rPr lang="en-US" dirty="0"/>
            </a:br>
            <a:endParaRPr lang="en-US" dirty="0"/>
          </a:p>
          <a:p>
            <a:pPr>
              <a:buNone/>
            </a:pPr>
            <a:r>
              <a:rPr lang="en-US" dirty="0"/>
              <a:t>"Suppose that we take 10 to the power of 17 silver dollars and lay them on the face of Texas. They'll cover all of the state two feet deep. Now mark one of these silver dollars and stir the mass thoroughly all over the state. Blindfold a man and tell him that he can travel as far as he wishes, but he must pick up one silver dollar and say that this is the right one. That is the chance that the prophets had when writing just these eight prophecies and having them all come true in any one man."</a:t>
            </a:r>
            <a:br>
              <a:rPr lang="en-US" dirty="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US" dirty="0"/>
              <a:t>Daniel 9:24-27.</a:t>
            </a:r>
            <a:br>
              <a:rPr lang="en-US" dirty="0"/>
            </a:br>
            <a:r>
              <a:rPr lang="en-US" dirty="0"/>
              <a:t>Seventy weeks have been decreed for your people and your holy city, to finish the transgression, to make an end of sin, to make atonement for iniquity, to bring in everlasting righteousness, to seal up vision and prophecy and to anoint the most holy place. </a:t>
            </a:r>
            <a:r>
              <a:rPr lang="en-US" dirty="0">
                <a:hlinkClick r:id="rId2"/>
              </a:rPr>
              <a:t>25</a:t>
            </a:r>
            <a:r>
              <a:rPr lang="en-US" dirty="0"/>
              <a:t>"So you are to know and discern that </a:t>
            </a:r>
            <a:r>
              <a:rPr lang="en-US" b="1" dirty="0"/>
              <a:t>from the issuing of a decree to restore and rebuild Jerusalem until Messiah the Prince there will be seven weeks</a:t>
            </a:r>
            <a:r>
              <a:rPr lang="en-US" dirty="0"/>
              <a:t> </a:t>
            </a:r>
            <a:r>
              <a:rPr lang="en-US" b="1" dirty="0"/>
              <a:t>and sixty-two weeks</a:t>
            </a:r>
            <a:r>
              <a:rPr lang="en-US" dirty="0"/>
              <a:t>; it will be built again, with plaza and moat, even in times of distress No surprises there.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dirty="0" smtClean="0"/>
              <a:t>If you are worried about such attacks please talk to me afterwards . </a:t>
            </a:r>
            <a:r>
              <a:rPr lang="en-US" b="1" dirty="0" smtClean="0"/>
              <a:t>Then after the sixty-two weeks the Messiah will be cut off and have nothing, </a:t>
            </a:r>
            <a:r>
              <a:rPr lang="en-US" dirty="0" smtClean="0"/>
              <a:t>and the people of the prince</a:t>
            </a:r>
            <a:r>
              <a:rPr lang="en-US" b="1" dirty="0" smtClean="0"/>
              <a:t> w</a:t>
            </a:r>
            <a:r>
              <a:rPr lang="en-US" dirty="0" smtClean="0"/>
              <a:t>ho is to come will destroy the city and the sanctuary. And its end will come with a flood; even to the end there will be war; desolations are determined. </a:t>
            </a:r>
            <a:r>
              <a:rPr lang="en-US" dirty="0" smtClean="0">
                <a:hlinkClick r:id="rId2"/>
              </a:rPr>
              <a:t>27</a:t>
            </a:r>
            <a:r>
              <a:rPr lang="en-US" dirty="0" smtClean="0"/>
              <a:t>"</a:t>
            </a:r>
            <a:r>
              <a:rPr lang="en-US" b="1" dirty="0" smtClean="0"/>
              <a:t>And he will make a firm covenant with the many for one week, but in the middle of the week he will put a stop to sacrifice and grain offering</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amcministries.com/hp_wordpress/wp-content/uploads/2010/05/70weeks-diagram.gif"/>
          <p:cNvPicPr>
            <a:picLocks noChangeAspect="1" noChangeArrowheads="1"/>
          </p:cNvPicPr>
          <p:nvPr/>
        </p:nvPicPr>
        <p:blipFill>
          <a:blip r:embed="rId2" cstate="print"/>
          <a:srcRect/>
          <a:stretch>
            <a:fillRect/>
          </a:stretch>
        </p:blipFill>
        <p:spPr bwMode="auto">
          <a:xfrm>
            <a:off x="-1" y="123826"/>
            <a:ext cx="9103775" cy="650557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221</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2 Timothy 3:16-17 16 All scripture is given by inspiration of God, and is profitable for doctrine, for reproof, for correction, for instruction in righteousness: 17 That the man of God may be perfect, thoroughly furnished unto all good works.</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 3:16-17 16 All scripture is given by inspiration of God, and is profitable for doctrine, for reproof, for correction, for instruction in righteousness: 17 That the man of God may be perfect, thoroughly furnished unto all good works.</dc:title>
  <dc:creator>GICF</dc:creator>
  <cp:lastModifiedBy>GICF</cp:lastModifiedBy>
  <cp:revision>2</cp:revision>
  <dcterms:created xsi:type="dcterms:W3CDTF">2014-06-01T01:02:30Z</dcterms:created>
  <dcterms:modified xsi:type="dcterms:W3CDTF">2014-06-01T01:17:31Z</dcterms:modified>
</cp:coreProperties>
</file>